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5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6FBE2B-736C-4712-BF78-2D4510F16193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5C6A6B-A64C-4F00-A96D-4E1D685F60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9478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5C6A6B-A64C-4F00-A96D-4E1D685F609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0420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12/6/2020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80048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0699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9742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069374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2178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5592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4098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0834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6026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4774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7085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6649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3612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742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5439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2670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9393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02207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1" r:id="rId6"/>
    <p:sldLayoutId id="2147483722" r:id="rId7"/>
    <p:sldLayoutId id="2147483723" r:id="rId8"/>
    <p:sldLayoutId id="2147483724" r:id="rId9"/>
    <p:sldLayoutId id="2147483725" r:id="rId10"/>
    <p:sldLayoutId id="2147483726" r:id="rId11"/>
    <p:sldLayoutId id="2147483727" r:id="rId12"/>
    <p:sldLayoutId id="2147483728" r:id="rId13"/>
    <p:sldLayoutId id="2147483729" r:id="rId14"/>
    <p:sldLayoutId id="2147483730" r:id="rId15"/>
    <p:sldLayoutId id="2147483731" r:id="rId16"/>
    <p:sldLayoutId id="2147483732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3.mp4"/><Relationship Id="rId7" Type="http://schemas.openxmlformats.org/officeDocument/2006/relationships/image" Target="../media/image7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6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3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roup 106">
            <a:extLst>
              <a:ext uri="{FF2B5EF4-FFF2-40B4-BE49-F238E27FC236}">
                <a16:creationId xmlns:a16="http://schemas.microsoft.com/office/drawing/2014/main" id="{6C68F39D-867D-4AFF-94C4-C3829AD5C5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08" name="Rectangle 107">
              <a:extLst>
                <a:ext uri="{FF2B5EF4-FFF2-40B4-BE49-F238E27FC236}">
                  <a16:creationId xmlns:a16="http://schemas.microsoft.com/office/drawing/2014/main" id="{8EC3C6AD-76A6-4B9E-9700-E70BCEA5BC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9" name="Picture 2">
              <a:extLst>
                <a:ext uri="{FF2B5EF4-FFF2-40B4-BE49-F238E27FC236}">
                  <a16:creationId xmlns:a16="http://schemas.microsoft.com/office/drawing/2014/main" id="{DC213DD1-BF02-41F7-80A7-E6A5694F57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C0F48D-9E8F-4F61-925D-08D68DF7E8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70066" y="1122363"/>
            <a:ext cx="6361544" cy="2387600"/>
          </a:xfrm>
        </p:spPr>
        <p:txBody>
          <a:bodyPr>
            <a:normAutofit/>
          </a:bodyPr>
          <a:lstStyle/>
          <a:p>
            <a:r>
              <a:rPr lang="en-US" sz="4100" dirty="0">
                <a:solidFill>
                  <a:schemeClr val="bg1"/>
                </a:solidFill>
              </a:rPr>
              <a:t>Learning to Play Magic Game Using Actor-Critic with Eligibility Trace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AAFF4F-6EC4-4E1A-B78D-D0E41EFDC8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30837" y="4461670"/>
            <a:ext cx="5437103" cy="16557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Amin </a:t>
            </a:r>
            <a:r>
              <a:rPr lang="en-US" dirty="0" err="1">
                <a:solidFill>
                  <a:schemeClr val="bg1"/>
                </a:solidFill>
              </a:rPr>
              <a:t>Majdi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8" name="Picture 3" descr="Background pattern&#10;&#10;Description automatically generated">
            <a:extLst>
              <a:ext uri="{FF2B5EF4-FFF2-40B4-BE49-F238E27FC236}">
                <a16:creationId xmlns:a16="http://schemas.microsoft.com/office/drawing/2014/main" id="{95DAA5D9-78F3-4783-9DB6-76A267C0B8F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380" r="20824" b="-1"/>
          <a:stretch/>
        </p:blipFill>
        <p:spPr>
          <a:xfrm>
            <a:off x="-5597" y="10"/>
            <a:ext cx="4635583" cy="6857990"/>
          </a:xfrm>
          <a:prstGeom prst="rect">
            <a:avLst/>
          </a:prstGeom>
        </p:spPr>
      </p:pic>
      <p:grpSp>
        <p:nvGrpSpPr>
          <p:cNvPr id="111" name="Group 110">
            <a:extLst>
              <a:ext uri="{FF2B5EF4-FFF2-40B4-BE49-F238E27FC236}">
                <a16:creationId xmlns:a16="http://schemas.microsoft.com/office/drawing/2014/main" id="{4466CCD0-FEF9-460D-9FB6-11613A492B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12" name="Rectangle 5">
              <a:extLst>
                <a:ext uri="{FF2B5EF4-FFF2-40B4-BE49-F238E27FC236}">
                  <a16:creationId xmlns:a16="http://schemas.microsoft.com/office/drawing/2014/main" id="{F642B7E9-F9AF-4BC0-B586-E7B0E8E87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3" name="Freeform 6">
              <a:extLst>
                <a:ext uri="{FF2B5EF4-FFF2-40B4-BE49-F238E27FC236}">
                  <a16:creationId xmlns:a16="http://schemas.microsoft.com/office/drawing/2014/main" id="{16CE5EA6-3C76-4E5C-9257-D6A61A31C5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7">
              <a:extLst>
                <a:ext uri="{FF2B5EF4-FFF2-40B4-BE49-F238E27FC236}">
                  <a16:creationId xmlns:a16="http://schemas.microsoft.com/office/drawing/2014/main" id="{DD7BCC42-B325-4F92-B500-14A2933DA3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Rectangle 8">
              <a:extLst>
                <a:ext uri="{FF2B5EF4-FFF2-40B4-BE49-F238E27FC236}">
                  <a16:creationId xmlns:a16="http://schemas.microsoft.com/office/drawing/2014/main" id="{197BF445-29BA-4C54-A1B4-A4390F0225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6" name="Freeform 9">
              <a:extLst>
                <a:ext uri="{FF2B5EF4-FFF2-40B4-BE49-F238E27FC236}">
                  <a16:creationId xmlns:a16="http://schemas.microsoft.com/office/drawing/2014/main" id="{B10C1630-E8C0-489C-8FFB-C9BBAEDE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10">
              <a:extLst>
                <a:ext uri="{FF2B5EF4-FFF2-40B4-BE49-F238E27FC236}">
                  <a16:creationId xmlns:a16="http://schemas.microsoft.com/office/drawing/2014/main" id="{B8778BE5-6D1F-4629-A045-8A87E2C756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11">
              <a:extLst>
                <a:ext uri="{FF2B5EF4-FFF2-40B4-BE49-F238E27FC236}">
                  <a16:creationId xmlns:a16="http://schemas.microsoft.com/office/drawing/2014/main" id="{A7885ADB-F1C4-4FF3-93CD-7C9337E87D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12">
              <a:extLst>
                <a:ext uri="{FF2B5EF4-FFF2-40B4-BE49-F238E27FC236}">
                  <a16:creationId xmlns:a16="http://schemas.microsoft.com/office/drawing/2014/main" id="{59FC4F71-6E39-414E-9F39-CE1479FF81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13">
              <a:extLst>
                <a:ext uri="{FF2B5EF4-FFF2-40B4-BE49-F238E27FC236}">
                  <a16:creationId xmlns:a16="http://schemas.microsoft.com/office/drawing/2014/main" id="{3FC9614F-1D2C-4CAC-8CE9-32DC7D8636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14">
              <a:extLst>
                <a:ext uri="{FF2B5EF4-FFF2-40B4-BE49-F238E27FC236}">
                  <a16:creationId xmlns:a16="http://schemas.microsoft.com/office/drawing/2014/main" id="{2A872F50-76EA-4A5B-AA68-3CE2E26738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15">
              <a:extLst>
                <a:ext uri="{FF2B5EF4-FFF2-40B4-BE49-F238E27FC236}">
                  <a16:creationId xmlns:a16="http://schemas.microsoft.com/office/drawing/2014/main" id="{CE389546-6A1F-4203-ACD1-BC17DDBFB0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16">
              <a:extLst>
                <a:ext uri="{FF2B5EF4-FFF2-40B4-BE49-F238E27FC236}">
                  <a16:creationId xmlns:a16="http://schemas.microsoft.com/office/drawing/2014/main" id="{1BA89DC9-FE9A-4228-A4BE-D3A37F8656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17">
              <a:extLst>
                <a:ext uri="{FF2B5EF4-FFF2-40B4-BE49-F238E27FC236}">
                  <a16:creationId xmlns:a16="http://schemas.microsoft.com/office/drawing/2014/main" id="{FA3E79A5-9B81-48B5-B96F-8D55B02FD5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18">
              <a:extLst>
                <a:ext uri="{FF2B5EF4-FFF2-40B4-BE49-F238E27FC236}">
                  <a16:creationId xmlns:a16="http://schemas.microsoft.com/office/drawing/2014/main" id="{A76D4D27-C537-45E4-96DE-C5FD2C9A37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19">
              <a:extLst>
                <a:ext uri="{FF2B5EF4-FFF2-40B4-BE49-F238E27FC236}">
                  <a16:creationId xmlns:a16="http://schemas.microsoft.com/office/drawing/2014/main" id="{C1B158DD-2DCB-42FF-B1FE-3C947FEF02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20">
              <a:extLst>
                <a:ext uri="{FF2B5EF4-FFF2-40B4-BE49-F238E27FC236}">
                  <a16:creationId xmlns:a16="http://schemas.microsoft.com/office/drawing/2014/main" id="{3307DC3E-0C6E-4E70-AFA2-96538CE3CD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21">
              <a:extLst>
                <a:ext uri="{FF2B5EF4-FFF2-40B4-BE49-F238E27FC236}">
                  <a16:creationId xmlns:a16="http://schemas.microsoft.com/office/drawing/2014/main" id="{53A9F721-7EE3-4844-BB91-0B995BAC15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22">
              <a:extLst>
                <a:ext uri="{FF2B5EF4-FFF2-40B4-BE49-F238E27FC236}">
                  <a16:creationId xmlns:a16="http://schemas.microsoft.com/office/drawing/2014/main" id="{8F057800-5B8F-4775-805B-89727A78A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23">
              <a:extLst>
                <a:ext uri="{FF2B5EF4-FFF2-40B4-BE49-F238E27FC236}">
                  <a16:creationId xmlns:a16="http://schemas.microsoft.com/office/drawing/2014/main" id="{FC6DF692-3394-4FDD-92BA-CA0C41EBC3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24">
              <a:extLst>
                <a:ext uri="{FF2B5EF4-FFF2-40B4-BE49-F238E27FC236}">
                  <a16:creationId xmlns:a16="http://schemas.microsoft.com/office/drawing/2014/main" id="{B825CD97-262B-4A33-B1E5-55F0D81F40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25">
              <a:extLst>
                <a:ext uri="{FF2B5EF4-FFF2-40B4-BE49-F238E27FC236}">
                  <a16:creationId xmlns:a16="http://schemas.microsoft.com/office/drawing/2014/main" id="{F00EA2FE-C735-4E1E-B9DC-636C49061F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26">
              <a:extLst>
                <a:ext uri="{FF2B5EF4-FFF2-40B4-BE49-F238E27FC236}">
                  <a16:creationId xmlns:a16="http://schemas.microsoft.com/office/drawing/2014/main" id="{95B50260-0DDF-4260-8DC1-D504B06435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27">
              <a:extLst>
                <a:ext uri="{FF2B5EF4-FFF2-40B4-BE49-F238E27FC236}">
                  <a16:creationId xmlns:a16="http://schemas.microsoft.com/office/drawing/2014/main" id="{BBB491EB-35C1-4159-94B2-A367ADC134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28">
              <a:extLst>
                <a:ext uri="{FF2B5EF4-FFF2-40B4-BE49-F238E27FC236}">
                  <a16:creationId xmlns:a16="http://schemas.microsoft.com/office/drawing/2014/main" id="{7EAA4E1C-EC83-44E0-A4AB-4B0F509A8C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Freeform 29">
              <a:extLst>
                <a:ext uri="{FF2B5EF4-FFF2-40B4-BE49-F238E27FC236}">
                  <a16:creationId xmlns:a16="http://schemas.microsoft.com/office/drawing/2014/main" id="{BE561717-C43F-46C1-BBCE-C830DE4A19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7" name="Freeform 30">
              <a:extLst>
                <a:ext uri="{FF2B5EF4-FFF2-40B4-BE49-F238E27FC236}">
                  <a16:creationId xmlns:a16="http://schemas.microsoft.com/office/drawing/2014/main" id="{CC840BC4-F1CE-4A1B-A1DE-BB922689E2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8" name="Freeform 31">
              <a:extLst>
                <a:ext uri="{FF2B5EF4-FFF2-40B4-BE49-F238E27FC236}">
                  <a16:creationId xmlns:a16="http://schemas.microsoft.com/office/drawing/2014/main" id="{03B586C7-6126-46E0-9BEF-5227986864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9" name="Freeform 32">
              <a:extLst>
                <a:ext uri="{FF2B5EF4-FFF2-40B4-BE49-F238E27FC236}">
                  <a16:creationId xmlns:a16="http://schemas.microsoft.com/office/drawing/2014/main" id="{45C5C565-0EB6-4E0C-9752-84084CDBB8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0" name="Rectangle 33">
              <a:extLst>
                <a:ext uri="{FF2B5EF4-FFF2-40B4-BE49-F238E27FC236}">
                  <a16:creationId xmlns:a16="http://schemas.microsoft.com/office/drawing/2014/main" id="{5CABC7BF-500C-4275-9EAA-9563EF43C6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1" name="Freeform 34">
              <a:extLst>
                <a:ext uri="{FF2B5EF4-FFF2-40B4-BE49-F238E27FC236}">
                  <a16:creationId xmlns:a16="http://schemas.microsoft.com/office/drawing/2014/main" id="{C7AA982B-BB49-4311-A724-81AAF8ABC3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2" name="Freeform 35">
              <a:extLst>
                <a:ext uri="{FF2B5EF4-FFF2-40B4-BE49-F238E27FC236}">
                  <a16:creationId xmlns:a16="http://schemas.microsoft.com/office/drawing/2014/main" id="{89D49DD1-C07D-4ADD-BD4A-D6AA725758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3" name="Freeform 36">
              <a:extLst>
                <a:ext uri="{FF2B5EF4-FFF2-40B4-BE49-F238E27FC236}">
                  <a16:creationId xmlns:a16="http://schemas.microsoft.com/office/drawing/2014/main" id="{4359B9DB-1A95-4934-A839-A76774D792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4" name="Freeform 37">
              <a:extLst>
                <a:ext uri="{FF2B5EF4-FFF2-40B4-BE49-F238E27FC236}">
                  <a16:creationId xmlns:a16="http://schemas.microsoft.com/office/drawing/2014/main" id="{2B7EEF08-F28B-48E9-BA1D-E61AC62013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5" name="Freeform 38">
              <a:extLst>
                <a:ext uri="{FF2B5EF4-FFF2-40B4-BE49-F238E27FC236}">
                  <a16:creationId xmlns:a16="http://schemas.microsoft.com/office/drawing/2014/main" id="{E846B9B0-7D1C-4E1B-9256-7F25E8E887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6" name="Freeform 39">
              <a:extLst>
                <a:ext uri="{FF2B5EF4-FFF2-40B4-BE49-F238E27FC236}">
                  <a16:creationId xmlns:a16="http://schemas.microsoft.com/office/drawing/2014/main" id="{E31B0CE6-7913-4D1C-AC18-2ED44DF92F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7" name="Freeform 40">
              <a:extLst>
                <a:ext uri="{FF2B5EF4-FFF2-40B4-BE49-F238E27FC236}">
                  <a16:creationId xmlns:a16="http://schemas.microsoft.com/office/drawing/2014/main" id="{0F3517CE-D006-4218-9BB0-65269371EF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8" name="Freeform 41">
              <a:extLst>
                <a:ext uri="{FF2B5EF4-FFF2-40B4-BE49-F238E27FC236}">
                  <a16:creationId xmlns:a16="http://schemas.microsoft.com/office/drawing/2014/main" id="{DE7DB798-CAAE-42A3-BDFE-D6AD0E0DAF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9" name="Freeform 42">
              <a:extLst>
                <a:ext uri="{FF2B5EF4-FFF2-40B4-BE49-F238E27FC236}">
                  <a16:creationId xmlns:a16="http://schemas.microsoft.com/office/drawing/2014/main" id="{07A53F87-B4E0-4C4E-B913-D336D8993D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0" name="Freeform 43">
              <a:extLst>
                <a:ext uri="{FF2B5EF4-FFF2-40B4-BE49-F238E27FC236}">
                  <a16:creationId xmlns:a16="http://schemas.microsoft.com/office/drawing/2014/main" id="{587D3AD0-B188-4D2E-A497-5180C1F225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1" name="Freeform 44">
              <a:extLst>
                <a:ext uri="{FF2B5EF4-FFF2-40B4-BE49-F238E27FC236}">
                  <a16:creationId xmlns:a16="http://schemas.microsoft.com/office/drawing/2014/main" id="{E8B4429B-56DB-4ED5-8296-1C4EB6AE04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2" name="Rectangle 45">
              <a:extLst>
                <a:ext uri="{FF2B5EF4-FFF2-40B4-BE49-F238E27FC236}">
                  <a16:creationId xmlns:a16="http://schemas.microsoft.com/office/drawing/2014/main" id="{ABBE178E-641F-4008-8760-5134D226AA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3" name="Freeform 46">
              <a:extLst>
                <a:ext uri="{FF2B5EF4-FFF2-40B4-BE49-F238E27FC236}">
                  <a16:creationId xmlns:a16="http://schemas.microsoft.com/office/drawing/2014/main" id="{BB7A09DD-4AE2-4235-BCBA-B52CB79867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4" name="Freeform 47">
              <a:extLst>
                <a:ext uri="{FF2B5EF4-FFF2-40B4-BE49-F238E27FC236}">
                  <a16:creationId xmlns:a16="http://schemas.microsoft.com/office/drawing/2014/main" id="{64DBEF94-3525-4008-AD35-D566A238B9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5" name="Freeform 48">
              <a:extLst>
                <a:ext uri="{FF2B5EF4-FFF2-40B4-BE49-F238E27FC236}">
                  <a16:creationId xmlns:a16="http://schemas.microsoft.com/office/drawing/2014/main" id="{1C0CEBA3-32C8-4D37-BBD0-8863B008E2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6" name="Freeform 49">
              <a:extLst>
                <a:ext uri="{FF2B5EF4-FFF2-40B4-BE49-F238E27FC236}">
                  <a16:creationId xmlns:a16="http://schemas.microsoft.com/office/drawing/2014/main" id="{D12DBC8B-AE05-43C6-BF30-3F9CDADE9B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7" name="Freeform 50">
              <a:extLst>
                <a:ext uri="{FF2B5EF4-FFF2-40B4-BE49-F238E27FC236}">
                  <a16:creationId xmlns:a16="http://schemas.microsoft.com/office/drawing/2014/main" id="{47D642DC-B097-481B-8F32-671DE6AB5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8" name="Freeform 51">
              <a:extLst>
                <a:ext uri="{FF2B5EF4-FFF2-40B4-BE49-F238E27FC236}">
                  <a16:creationId xmlns:a16="http://schemas.microsoft.com/office/drawing/2014/main" id="{0D7CD8F4-0787-4106-9E76-FF0AFA0ACE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9" name="Freeform 52">
              <a:extLst>
                <a:ext uri="{FF2B5EF4-FFF2-40B4-BE49-F238E27FC236}">
                  <a16:creationId xmlns:a16="http://schemas.microsoft.com/office/drawing/2014/main" id="{3ED06726-52C5-468C-BEA2-0194993F8A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0" name="Freeform 53">
              <a:extLst>
                <a:ext uri="{FF2B5EF4-FFF2-40B4-BE49-F238E27FC236}">
                  <a16:creationId xmlns:a16="http://schemas.microsoft.com/office/drawing/2014/main" id="{1541CE8F-816C-4189-8522-7AAA7EABD8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1" name="Freeform 54">
              <a:extLst>
                <a:ext uri="{FF2B5EF4-FFF2-40B4-BE49-F238E27FC236}">
                  <a16:creationId xmlns:a16="http://schemas.microsoft.com/office/drawing/2014/main" id="{3D0F8D98-15AC-458C-B872-777F4BBF3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2" name="Freeform 55">
              <a:extLst>
                <a:ext uri="{FF2B5EF4-FFF2-40B4-BE49-F238E27FC236}">
                  <a16:creationId xmlns:a16="http://schemas.microsoft.com/office/drawing/2014/main" id="{C9DE1ACE-C20F-4504-B0A1-5A37CA0D1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3" name="Freeform 56">
              <a:extLst>
                <a:ext uri="{FF2B5EF4-FFF2-40B4-BE49-F238E27FC236}">
                  <a16:creationId xmlns:a16="http://schemas.microsoft.com/office/drawing/2014/main" id="{E4BDEE62-868F-49A1-B97A-DE8EDC86F9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4" name="Freeform 57">
              <a:extLst>
                <a:ext uri="{FF2B5EF4-FFF2-40B4-BE49-F238E27FC236}">
                  <a16:creationId xmlns:a16="http://schemas.microsoft.com/office/drawing/2014/main" id="{B71AB3E3-099B-47DC-AD0D-215F18FD34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5" name="Freeform 58">
              <a:extLst>
                <a:ext uri="{FF2B5EF4-FFF2-40B4-BE49-F238E27FC236}">
                  <a16:creationId xmlns:a16="http://schemas.microsoft.com/office/drawing/2014/main" id="{7D4B7844-C6A2-45AA-9147-C1CEC0CB83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167" name="Group 166">
            <a:extLst>
              <a:ext uri="{FF2B5EF4-FFF2-40B4-BE49-F238E27FC236}">
                <a16:creationId xmlns:a16="http://schemas.microsoft.com/office/drawing/2014/main" id="{176E1971-1C4C-46C8-A821-6376642801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168" name="Freeform 32">
              <a:extLst>
                <a:ext uri="{FF2B5EF4-FFF2-40B4-BE49-F238E27FC236}">
                  <a16:creationId xmlns:a16="http://schemas.microsoft.com/office/drawing/2014/main" id="{35FAC14F-8CA0-40F3-ADE4-31DBF8BD79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9" name="Freeform 33">
              <a:extLst>
                <a:ext uri="{FF2B5EF4-FFF2-40B4-BE49-F238E27FC236}">
                  <a16:creationId xmlns:a16="http://schemas.microsoft.com/office/drawing/2014/main" id="{778F8CB9-0C96-4B66-B943-C5BF1A1B5D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0" name="Freeform 34">
              <a:extLst>
                <a:ext uri="{FF2B5EF4-FFF2-40B4-BE49-F238E27FC236}">
                  <a16:creationId xmlns:a16="http://schemas.microsoft.com/office/drawing/2014/main" id="{DB1C8E93-74F9-42A0-B326-E06DC9C584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1" name="Freeform 35">
              <a:extLst>
                <a:ext uri="{FF2B5EF4-FFF2-40B4-BE49-F238E27FC236}">
                  <a16:creationId xmlns:a16="http://schemas.microsoft.com/office/drawing/2014/main" id="{EC6EA429-8E16-49E0-82D7-5846CDA76C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2" name="Freeform 36">
              <a:extLst>
                <a:ext uri="{FF2B5EF4-FFF2-40B4-BE49-F238E27FC236}">
                  <a16:creationId xmlns:a16="http://schemas.microsoft.com/office/drawing/2014/main" id="{8F64C508-2357-44C9-93D8-FC81B85AE2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3" name="Freeform 37">
              <a:extLst>
                <a:ext uri="{FF2B5EF4-FFF2-40B4-BE49-F238E27FC236}">
                  <a16:creationId xmlns:a16="http://schemas.microsoft.com/office/drawing/2014/main" id="{82F6F3F7-8F51-41B4-AC2B-699593A1FA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4" name="Freeform 38">
              <a:extLst>
                <a:ext uri="{FF2B5EF4-FFF2-40B4-BE49-F238E27FC236}">
                  <a16:creationId xmlns:a16="http://schemas.microsoft.com/office/drawing/2014/main" id="{6F2FC65A-DA31-4602-B324-E53F76BD93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5" name="Freeform 39">
              <a:extLst>
                <a:ext uri="{FF2B5EF4-FFF2-40B4-BE49-F238E27FC236}">
                  <a16:creationId xmlns:a16="http://schemas.microsoft.com/office/drawing/2014/main" id="{0E9B7CF9-E3CC-495E-A513-A8A1C24228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6" name="Freeform 40">
              <a:extLst>
                <a:ext uri="{FF2B5EF4-FFF2-40B4-BE49-F238E27FC236}">
                  <a16:creationId xmlns:a16="http://schemas.microsoft.com/office/drawing/2014/main" id="{35C09477-23EA-4E6A-A8C2-5B447B25E9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7" name="Rectangle 41">
              <a:extLst>
                <a:ext uri="{FF2B5EF4-FFF2-40B4-BE49-F238E27FC236}">
                  <a16:creationId xmlns:a16="http://schemas.microsoft.com/office/drawing/2014/main" id="{80A5D070-0FE6-4F72-8077-E259B2D35A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42147542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697F791-5FFA-4164-899F-EB52EA72B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4E28A1A9-FB81-4816-AAEA-C3B430946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B773AB25-A422-41AA-9737-5E04C1966D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2">
            <a:extLst>
              <a:ext uri="{FF2B5EF4-FFF2-40B4-BE49-F238E27FC236}">
                <a16:creationId xmlns:a16="http://schemas.microsoft.com/office/drawing/2014/main" id="{AF0552B8-DE8C-40DF-B29F-1728E6A10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530" y="23283"/>
            <a:ext cx="4078152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B0796F-7EC3-46A9-983D-FB5738859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651" y="731905"/>
            <a:ext cx="2851417" cy="147857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Magic Game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E8B45DA-E022-4F22-97A1-EFA50EB18D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4620" y="2249487"/>
            <a:ext cx="2862444" cy="3957302"/>
          </a:xfrm>
        </p:spPr>
        <p:txBody>
          <a:bodyPr>
            <a:normAutofit/>
          </a:bodyPr>
          <a:lstStyle/>
          <a:p>
            <a:r>
              <a:rPr lang="en-US" dirty="0"/>
              <a:t>Simple version</a:t>
            </a:r>
          </a:p>
          <a:p>
            <a:pPr lvl="1"/>
            <a:r>
              <a:rPr lang="en-US" sz="1400" dirty="0"/>
              <a:t>One reward button</a:t>
            </a:r>
          </a:p>
          <a:p>
            <a:pPr lvl="1"/>
            <a:endParaRPr lang="en-US" sz="1400" dirty="0"/>
          </a:p>
          <a:p>
            <a:r>
              <a:rPr lang="en-US" dirty="0"/>
              <a:t>Advance Version</a:t>
            </a:r>
          </a:p>
          <a:p>
            <a:pPr lvl="1"/>
            <a:r>
              <a:rPr lang="en-US" sz="1400" dirty="0"/>
              <a:t>Reward button and Magic Button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6AD0D387-1584-4477-B5F8-52B50D4F2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20" name="Rectangle 5">
              <a:extLst>
                <a:ext uri="{FF2B5EF4-FFF2-40B4-BE49-F238E27FC236}">
                  <a16:creationId xmlns:a16="http://schemas.microsoft.com/office/drawing/2014/main" id="{22C90122-8CF0-4164-B596-168DE41D39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E74D534E-37A6-4D27-9C47-0B2F05278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1C1C156E-D2E0-468A-9B19-79521D69B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14C97F11-4F6C-4DFF-89BC-3AEA5B7FF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773C2106-77CE-42E1-839F-925EAEBB2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0">
              <a:extLst>
                <a:ext uri="{FF2B5EF4-FFF2-40B4-BE49-F238E27FC236}">
                  <a16:creationId xmlns:a16="http://schemas.microsoft.com/office/drawing/2014/main" id="{E2807D33-BD1F-4B09-8D93-63C06DB3C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1">
              <a:extLst>
                <a:ext uri="{FF2B5EF4-FFF2-40B4-BE49-F238E27FC236}">
                  <a16:creationId xmlns:a16="http://schemas.microsoft.com/office/drawing/2014/main" id="{84BDF3E8-157B-47D1-AF8E-FE1EFF061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2">
              <a:extLst>
                <a:ext uri="{FF2B5EF4-FFF2-40B4-BE49-F238E27FC236}">
                  <a16:creationId xmlns:a16="http://schemas.microsoft.com/office/drawing/2014/main" id="{68B482B5-E0FD-406A-99B2-297DF33354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3">
              <a:extLst>
                <a:ext uri="{FF2B5EF4-FFF2-40B4-BE49-F238E27FC236}">
                  <a16:creationId xmlns:a16="http://schemas.microsoft.com/office/drawing/2014/main" id="{B8750F30-12E8-410B-8709-78F1EF3BBE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4">
              <a:extLst>
                <a:ext uri="{FF2B5EF4-FFF2-40B4-BE49-F238E27FC236}">
                  <a16:creationId xmlns:a16="http://schemas.microsoft.com/office/drawing/2014/main" id="{DB2D030A-4700-4CC4-A971-F119F8372C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5">
              <a:extLst>
                <a:ext uri="{FF2B5EF4-FFF2-40B4-BE49-F238E27FC236}">
                  <a16:creationId xmlns:a16="http://schemas.microsoft.com/office/drawing/2014/main" id="{B4E516DB-F66E-4E88-8CAA-67153F561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Line 16">
              <a:extLst>
                <a:ext uri="{FF2B5EF4-FFF2-40B4-BE49-F238E27FC236}">
                  <a16:creationId xmlns:a16="http://schemas.microsoft.com/office/drawing/2014/main" id="{DF749FDD-DD56-4DC9-A379-77E110698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32" name="Freeform 17">
              <a:extLst>
                <a:ext uri="{FF2B5EF4-FFF2-40B4-BE49-F238E27FC236}">
                  <a16:creationId xmlns:a16="http://schemas.microsoft.com/office/drawing/2014/main" id="{6AD95087-E0AF-45D3-B824-EFFCBBECD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18">
              <a:extLst>
                <a:ext uri="{FF2B5EF4-FFF2-40B4-BE49-F238E27FC236}">
                  <a16:creationId xmlns:a16="http://schemas.microsoft.com/office/drawing/2014/main" id="{2D21010F-3DE2-4881-B9D5-3415C4E05D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19">
              <a:extLst>
                <a:ext uri="{FF2B5EF4-FFF2-40B4-BE49-F238E27FC236}">
                  <a16:creationId xmlns:a16="http://schemas.microsoft.com/office/drawing/2014/main" id="{2AFDF4BC-8E99-4A2C-9EF2-4B98A05C2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0">
              <a:extLst>
                <a:ext uri="{FF2B5EF4-FFF2-40B4-BE49-F238E27FC236}">
                  <a16:creationId xmlns:a16="http://schemas.microsoft.com/office/drawing/2014/main" id="{BB8EAEE8-22EA-4103-A02E-5043474C4B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Rectangle 21">
              <a:extLst>
                <a:ext uri="{FF2B5EF4-FFF2-40B4-BE49-F238E27FC236}">
                  <a16:creationId xmlns:a16="http://schemas.microsoft.com/office/drawing/2014/main" id="{7148ABD2-E447-429F-B97E-86494051C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7" name="Freeform 22">
              <a:extLst>
                <a:ext uri="{FF2B5EF4-FFF2-40B4-BE49-F238E27FC236}">
                  <a16:creationId xmlns:a16="http://schemas.microsoft.com/office/drawing/2014/main" id="{99900F4A-F8CA-456E-9FA0-34572621C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3">
              <a:extLst>
                <a:ext uri="{FF2B5EF4-FFF2-40B4-BE49-F238E27FC236}">
                  <a16:creationId xmlns:a16="http://schemas.microsoft.com/office/drawing/2014/main" id="{DF5CD0A9-E49B-4968-886B-41C1A66D23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4">
              <a:extLst>
                <a:ext uri="{FF2B5EF4-FFF2-40B4-BE49-F238E27FC236}">
                  <a16:creationId xmlns:a16="http://schemas.microsoft.com/office/drawing/2014/main" id="{7E462582-7383-4272-A323-85C9D137C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5">
              <a:extLst>
                <a:ext uri="{FF2B5EF4-FFF2-40B4-BE49-F238E27FC236}">
                  <a16:creationId xmlns:a16="http://schemas.microsoft.com/office/drawing/2014/main" id="{CB472F67-7C37-4D80-B346-DE30D44B5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6">
              <a:extLst>
                <a:ext uri="{FF2B5EF4-FFF2-40B4-BE49-F238E27FC236}">
                  <a16:creationId xmlns:a16="http://schemas.microsoft.com/office/drawing/2014/main" id="{19A8AE83-358F-4D4E-91C7-F09E35097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7">
              <a:extLst>
                <a:ext uri="{FF2B5EF4-FFF2-40B4-BE49-F238E27FC236}">
                  <a16:creationId xmlns:a16="http://schemas.microsoft.com/office/drawing/2014/main" id="{C4B79436-9285-45DE-A9FB-B3DD750738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28">
              <a:extLst>
                <a:ext uri="{FF2B5EF4-FFF2-40B4-BE49-F238E27FC236}">
                  <a16:creationId xmlns:a16="http://schemas.microsoft.com/office/drawing/2014/main" id="{B0BF8BF3-C90A-483A-B61E-13D2C41FBA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31011274-F329-444B-9B06-69DD2EC44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0">
              <a:extLst>
                <a:ext uri="{FF2B5EF4-FFF2-40B4-BE49-F238E27FC236}">
                  <a16:creationId xmlns:a16="http://schemas.microsoft.com/office/drawing/2014/main" id="{DB8B1D39-5B9A-4B4E-849B-A5821A2460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1">
              <a:extLst>
                <a:ext uri="{FF2B5EF4-FFF2-40B4-BE49-F238E27FC236}">
                  <a16:creationId xmlns:a16="http://schemas.microsoft.com/office/drawing/2014/main" id="{336ECD63-75C2-4A32-A31B-30BB30972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5" name="clip-2020-10-26_20.33.06">
            <a:hlinkClick r:id="" action="ppaction://media"/>
            <a:extLst>
              <a:ext uri="{FF2B5EF4-FFF2-40B4-BE49-F238E27FC236}">
                <a16:creationId xmlns:a16="http://schemas.microsoft.com/office/drawing/2014/main" id="{A381E775-FCCC-4863-851D-47009F2A460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238072" y="290860"/>
            <a:ext cx="7787981" cy="6387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3525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04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697F791-5FFA-4164-899F-EB52EA72B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4E28A1A9-FB81-4816-AAEA-C3B430946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B773AB25-A422-41AA-9737-5E04C1966D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2">
            <a:extLst>
              <a:ext uri="{FF2B5EF4-FFF2-40B4-BE49-F238E27FC236}">
                <a16:creationId xmlns:a16="http://schemas.microsoft.com/office/drawing/2014/main" id="{AF0552B8-DE8C-40DF-B29F-1728E6A10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530" y="23283"/>
            <a:ext cx="4078152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868CA54-E516-4246-A4DA-6E0DF0723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266" y="618518"/>
            <a:ext cx="2851417" cy="1478570"/>
          </a:xfrm>
        </p:spPr>
        <p:txBody>
          <a:bodyPr>
            <a:normAutofit/>
          </a:bodyPr>
          <a:lstStyle/>
          <a:p>
            <a:r>
              <a:rPr lang="en-US" sz="3200" dirty="0"/>
              <a:t>States, Actions, Rewards</a:t>
            </a:r>
          </a:p>
        </p:txBody>
      </p:sp>
      <p:graphicFrame>
        <p:nvGraphicFramePr>
          <p:cNvPr id="72" name="Table 72">
            <a:extLst>
              <a:ext uri="{FF2B5EF4-FFF2-40B4-BE49-F238E27FC236}">
                <a16:creationId xmlns:a16="http://schemas.microsoft.com/office/drawing/2014/main" id="{2639534E-5488-479C-8AC1-5286766BF74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97102718"/>
              </p:ext>
            </p:extLst>
          </p:nvPr>
        </p:nvGraphicFramePr>
        <p:xfrm>
          <a:off x="344845" y="2614542"/>
          <a:ext cx="3565991" cy="217808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018211">
                  <a:extLst>
                    <a:ext uri="{9D8B030D-6E8A-4147-A177-3AD203B41FA5}">
                      <a16:colId xmlns:a16="http://schemas.microsoft.com/office/drawing/2014/main" val="3398664203"/>
                    </a:ext>
                  </a:extLst>
                </a:gridCol>
                <a:gridCol w="1547780">
                  <a:extLst>
                    <a:ext uri="{9D8B030D-6E8A-4147-A177-3AD203B41FA5}">
                      <a16:colId xmlns:a16="http://schemas.microsoft.com/office/drawing/2014/main" val="463760392"/>
                    </a:ext>
                  </a:extLst>
                </a:gridCol>
              </a:tblGrid>
              <a:tr h="38450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8643228"/>
                  </a:ext>
                </a:extLst>
              </a:tr>
              <a:tr h="384502">
                <a:tc>
                  <a:txBody>
                    <a:bodyPr/>
                    <a:lstStyle/>
                    <a:p>
                      <a:r>
                        <a:rPr lang="en-US" dirty="0"/>
                        <a:t>Each step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-|</a:t>
                      </a:r>
                      <a:r>
                        <a:rPr lang="en-US" dirty="0" err="1"/>
                        <a:t>X_p</a:t>
                      </a:r>
                      <a:r>
                        <a:rPr lang="en-US" dirty="0"/>
                        <a:t> – </a:t>
                      </a:r>
                      <a:r>
                        <a:rPr lang="en-US" dirty="0" err="1"/>
                        <a:t>X_b</a:t>
                      </a:r>
                      <a:r>
                        <a:rPr lang="en-US" dirty="0"/>
                        <a:t>|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7002921"/>
                  </a:ext>
                </a:extLst>
              </a:tr>
              <a:tr h="384502">
                <a:tc>
                  <a:txBody>
                    <a:bodyPr/>
                    <a:lstStyle/>
                    <a:p>
                      <a:r>
                        <a:rPr lang="en-US" dirty="0"/>
                        <a:t>Missing the paddle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8525205"/>
                  </a:ext>
                </a:extLst>
              </a:tr>
              <a:tr h="384502">
                <a:tc>
                  <a:txBody>
                    <a:bodyPr/>
                    <a:lstStyle/>
                    <a:p>
                      <a:r>
                        <a:rPr lang="en-US" dirty="0"/>
                        <a:t>Hitting the paddle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5878512"/>
                  </a:ext>
                </a:extLst>
              </a:tr>
              <a:tr h="384502">
                <a:tc>
                  <a:txBody>
                    <a:bodyPr/>
                    <a:lstStyle/>
                    <a:p>
                      <a:r>
                        <a:rPr lang="en-US" dirty="0"/>
                        <a:t>Hitting reward button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4937190"/>
                  </a:ext>
                </a:extLst>
              </a:tr>
            </a:tbl>
          </a:graphicData>
        </a:graphic>
      </p:graphicFrame>
      <p:grpSp>
        <p:nvGrpSpPr>
          <p:cNvPr id="20" name="Group 19">
            <a:extLst>
              <a:ext uri="{FF2B5EF4-FFF2-40B4-BE49-F238E27FC236}">
                <a16:creationId xmlns:a16="http://schemas.microsoft.com/office/drawing/2014/main" id="{6AD0D387-1584-4477-B5F8-52B50D4F2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21" name="Rectangle 5">
              <a:extLst>
                <a:ext uri="{FF2B5EF4-FFF2-40B4-BE49-F238E27FC236}">
                  <a16:creationId xmlns:a16="http://schemas.microsoft.com/office/drawing/2014/main" id="{22C90122-8CF0-4164-B596-168DE41D39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E74D534E-37A6-4D27-9C47-0B2F05278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7">
              <a:extLst>
                <a:ext uri="{FF2B5EF4-FFF2-40B4-BE49-F238E27FC236}">
                  <a16:creationId xmlns:a16="http://schemas.microsoft.com/office/drawing/2014/main" id="{1C1C156E-D2E0-468A-9B19-79521D69B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8">
              <a:extLst>
                <a:ext uri="{FF2B5EF4-FFF2-40B4-BE49-F238E27FC236}">
                  <a16:creationId xmlns:a16="http://schemas.microsoft.com/office/drawing/2014/main" id="{14C97F11-4F6C-4DFF-89BC-3AEA5B7FF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9">
              <a:extLst>
                <a:ext uri="{FF2B5EF4-FFF2-40B4-BE49-F238E27FC236}">
                  <a16:creationId xmlns:a16="http://schemas.microsoft.com/office/drawing/2014/main" id="{773C2106-77CE-42E1-839F-925EAEBB2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0">
              <a:extLst>
                <a:ext uri="{FF2B5EF4-FFF2-40B4-BE49-F238E27FC236}">
                  <a16:creationId xmlns:a16="http://schemas.microsoft.com/office/drawing/2014/main" id="{E2807D33-BD1F-4B09-8D93-63C06DB3C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1">
              <a:extLst>
                <a:ext uri="{FF2B5EF4-FFF2-40B4-BE49-F238E27FC236}">
                  <a16:creationId xmlns:a16="http://schemas.microsoft.com/office/drawing/2014/main" id="{84BDF3E8-157B-47D1-AF8E-FE1EFF061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2">
              <a:extLst>
                <a:ext uri="{FF2B5EF4-FFF2-40B4-BE49-F238E27FC236}">
                  <a16:creationId xmlns:a16="http://schemas.microsoft.com/office/drawing/2014/main" id="{68B482B5-E0FD-406A-99B2-297DF33354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3">
              <a:extLst>
                <a:ext uri="{FF2B5EF4-FFF2-40B4-BE49-F238E27FC236}">
                  <a16:creationId xmlns:a16="http://schemas.microsoft.com/office/drawing/2014/main" id="{B8750F30-12E8-410B-8709-78F1EF3BBE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4">
              <a:extLst>
                <a:ext uri="{FF2B5EF4-FFF2-40B4-BE49-F238E27FC236}">
                  <a16:creationId xmlns:a16="http://schemas.microsoft.com/office/drawing/2014/main" id="{DB2D030A-4700-4CC4-A971-F119F8372C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5">
              <a:extLst>
                <a:ext uri="{FF2B5EF4-FFF2-40B4-BE49-F238E27FC236}">
                  <a16:creationId xmlns:a16="http://schemas.microsoft.com/office/drawing/2014/main" id="{B4E516DB-F66E-4E88-8CAA-67153F561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Line 16">
              <a:extLst>
                <a:ext uri="{FF2B5EF4-FFF2-40B4-BE49-F238E27FC236}">
                  <a16:creationId xmlns:a16="http://schemas.microsoft.com/office/drawing/2014/main" id="{DF749FDD-DD56-4DC9-A379-77E110698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33" name="Freeform 17">
              <a:extLst>
                <a:ext uri="{FF2B5EF4-FFF2-40B4-BE49-F238E27FC236}">
                  <a16:creationId xmlns:a16="http://schemas.microsoft.com/office/drawing/2014/main" id="{6AD95087-E0AF-45D3-B824-EFFCBBECD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18">
              <a:extLst>
                <a:ext uri="{FF2B5EF4-FFF2-40B4-BE49-F238E27FC236}">
                  <a16:creationId xmlns:a16="http://schemas.microsoft.com/office/drawing/2014/main" id="{2D21010F-3DE2-4881-B9D5-3415C4E05D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19">
              <a:extLst>
                <a:ext uri="{FF2B5EF4-FFF2-40B4-BE49-F238E27FC236}">
                  <a16:creationId xmlns:a16="http://schemas.microsoft.com/office/drawing/2014/main" id="{2AFDF4BC-8E99-4A2C-9EF2-4B98A05C2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0">
              <a:extLst>
                <a:ext uri="{FF2B5EF4-FFF2-40B4-BE49-F238E27FC236}">
                  <a16:creationId xmlns:a16="http://schemas.microsoft.com/office/drawing/2014/main" id="{BB8EAEE8-22EA-4103-A02E-5043474C4B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Rectangle 21">
              <a:extLst>
                <a:ext uri="{FF2B5EF4-FFF2-40B4-BE49-F238E27FC236}">
                  <a16:creationId xmlns:a16="http://schemas.microsoft.com/office/drawing/2014/main" id="{7148ABD2-E447-429F-B97E-86494051C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8" name="Freeform 22">
              <a:extLst>
                <a:ext uri="{FF2B5EF4-FFF2-40B4-BE49-F238E27FC236}">
                  <a16:creationId xmlns:a16="http://schemas.microsoft.com/office/drawing/2014/main" id="{99900F4A-F8CA-456E-9FA0-34572621C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3">
              <a:extLst>
                <a:ext uri="{FF2B5EF4-FFF2-40B4-BE49-F238E27FC236}">
                  <a16:creationId xmlns:a16="http://schemas.microsoft.com/office/drawing/2014/main" id="{DF5CD0A9-E49B-4968-886B-41C1A66D23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4">
              <a:extLst>
                <a:ext uri="{FF2B5EF4-FFF2-40B4-BE49-F238E27FC236}">
                  <a16:creationId xmlns:a16="http://schemas.microsoft.com/office/drawing/2014/main" id="{7E462582-7383-4272-A323-85C9D137C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5">
              <a:extLst>
                <a:ext uri="{FF2B5EF4-FFF2-40B4-BE49-F238E27FC236}">
                  <a16:creationId xmlns:a16="http://schemas.microsoft.com/office/drawing/2014/main" id="{CB472F67-7C37-4D80-B346-DE30D44B5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6">
              <a:extLst>
                <a:ext uri="{FF2B5EF4-FFF2-40B4-BE49-F238E27FC236}">
                  <a16:creationId xmlns:a16="http://schemas.microsoft.com/office/drawing/2014/main" id="{19A8AE83-358F-4D4E-91C7-F09E35097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27">
              <a:extLst>
                <a:ext uri="{FF2B5EF4-FFF2-40B4-BE49-F238E27FC236}">
                  <a16:creationId xmlns:a16="http://schemas.microsoft.com/office/drawing/2014/main" id="{C4B79436-9285-45DE-A9FB-B3DD750738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28">
              <a:extLst>
                <a:ext uri="{FF2B5EF4-FFF2-40B4-BE49-F238E27FC236}">
                  <a16:creationId xmlns:a16="http://schemas.microsoft.com/office/drawing/2014/main" id="{B0BF8BF3-C90A-483A-B61E-13D2C41FBA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29">
              <a:extLst>
                <a:ext uri="{FF2B5EF4-FFF2-40B4-BE49-F238E27FC236}">
                  <a16:creationId xmlns:a16="http://schemas.microsoft.com/office/drawing/2014/main" id="{31011274-F329-444B-9B06-69DD2EC44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0">
              <a:extLst>
                <a:ext uri="{FF2B5EF4-FFF2-40B4-BE49-F238E27FC236}">
                  <a16:creationId xmlns:a16="http://schemas.microsoft.com/office/drawing/2014/main" id="{DB8B1D39-5B9A-4B4E-849B-A5821A2460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1">
              <a:extLst>
                <a:ext uri="{FF2B5EF4-FFF2-40B4-BE49-F238E27FC236}">
                  <a16:creationId xmlns:a16="http://schemas.microsoft.com/office/drawing/2014/main" id="{336ECD63-75C2-4A32-A31B-30BB30972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5" name="Content Placeholder 4" descr="Chart, scatter chart&#10;&#10;Description automatically generated">
            <a:extLst>
              <a:ext uri="{FF2B5EF4-FFF2-40B4-BE49-F238E27FC236}">
                <a16:creationId xmlns:a16="http://schemas.microsoft.com/office/drawing/2014/main" id="{17E60765-FDF9-41EF-8C31-0C0A633F91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4669" y="692325"/>
            <a:ext cx="6167936" cy="5566562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27984D43-F9D0-46E0-889A-BE9B3DB9F20C}"/>
              </a:ext>
            </a:extLst>
          </p:cNvPr>
          <p:cNvSpPr/>
          <p:nvPr/>
        </p:nvSpPr>
        <p:spPr>
          <a:xfrm>
            <a:off x="6501639" y="5246687"/>
            <a:ext cx="348592" cy="2808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Arrow: Right 47">
            <a:extLst>
              <a:ext uri="{FF2B5EF4-FFF2-40B4-BE49-F238E27FC236}">
                <a16:creationId xmlns:a16="http://schemas.microsoft.com/office/drawing/2014/main" id="{F0FEE3C6-325F-4D0C-AE0D-5B7572B6E581}"/>
              </a:ext>
            </a:extLst>
          </p:cNvPr>
          <p:cNvSpPr/>
          <p:nvPr/>
        </p:nvSpPr>
        <p:spPr>
          <a:xfrm rot="10800000">
            <a:off x="5907318" y="5246687"/>
            <a:ext cx="410483" cy="2828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E280824-545C-4341-83D8-CCF52AC52A3E}"/>
              </a:ext>
            </a:extLst>
          </p:cNvPr>
          <p:cNvCxnSpPr>
            <a:cxnSpLocks/>
          </p:cNvCxnSpPr>
          <p:nvPr/>
        </p:nvCxnSpPr>
        <p:spPr>
          <a:xfrm flipV="1">
            <a:off x="5486400" y="2185988"/>
            <a:ext cx="0" cy="3794125"/>
          </a:xfrm>
          <a:prstGeom prst="straightConnector1">
            <a:avLst/>
          </a:prstGeom>
          <a:ln w="28575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17C638F0-121E-4D0C-926D-C3DB24295681}"/>
              </a:ext>
            </a:extLst>
          </p:cNvPr>
          <p:cNvSpPr txBox="1"/>
          <p:nvPr/>
        </p:nvSpPr>
        <p:spPr>
          <a:xfrm>
            <a:off x="7906375" y="3905939"/>
            <a:ext cx="990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θ</a:t>
            </a:r>
            <a:endParaRPr lang="en-US" b="1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425A2526-7E58-42EB-85AC-A5F782FE6BC4}"/>
              </a:ext>
            </a:extLst>
          </p:cNvPr>
          <p:cNvCxnSpPr>
            <a:cxnSpLocks/>
          </p:cNvCxnSpPr>
          <p:nvPr/>
        </p:nvCxnSpPr>
        <p:spPr>
          <a:xfrm flipV="1">
            <a:off x="7759625" y="3452283"/>
            <a:ext cx="374175" cy="80052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883F950D-9A78-4B2C-B5C7-24562AEB1046}"/>
              </a:ext>
            </a:extLst>
          </p:cNvPr>
          <p:cNvCxnSpPr/>
          <p:nvPr/>
        </p:nvCxnSpPr>
        <p:spPr>
          <a:xfrm>
            <a:off x="7780599" y="4244200"/>
            <a:ext cx="836076" cy="0"/>
          </a:xfrm>
          <a:prstGeom prst="line">
            <a:avLst/>
          </a:prstGeom>
          <a:ln w="1905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8" name="Arc 57">
            <a:extLst>
              <a:ext uri="{FF2B5EF4-FFF2-40B4-BE49-F238E27FC236}">
                <a16:creationId xmlns:a16="http://schemas.microsoft.com/office/drawing/2014/main" id="{BB070894-68A0-4ECF-9E0C-4B072274E2AB}"/>
              </a:ext>
            </a:extLst>
          </p:cNvPr>
          <p:cNvSpPr/>
          <p:nvPr/>
        </p:nvSpPr>
        <p:spPr>
          <a:xfrm>
            <a:off x="7807977" y="4069029"/>
            <a:ext cx="138735" cy="412484"/>
          </a:xfrm>
          <a:prstGeom prst="arc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7EDFD875-467F-46FC-884D-83969E50CC86}"/>
              </a:ext>
            </a:extLst>
          </p:cNvPr>
          <p:cNvCxnSpPr>
            <a:cxnSpLocks/>
          </p:cNvCxnSpPr>
          <p:nvPr/>
        </p:nvCxnSpPr>
        <p:spPr>
          <a:xfrm flipV="1">
            <a:off x="5427785" y="5998706"/>
            <a:ext cx="4206345" cy="4363"/>
          </a:xfrm>
          <a:prstGeom prst="straightConnector1">
            <a:avLst/>
          </a:prstGeom>
          <a:ln w="28575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F4106314-BC6D-4FD9-A2A8-48CAA08174B4}"/>
              </a:ext>
            </a:extLst>
          </p:cNvPr>
          <p:cNvCxnSpPr>
            <a:cxnSpLocks/>
          </p:cNvCxnSpPr>
          <p:nvPr/>
        </p:nvCxnSpPr>
        <p:spPr>
          <a:xfrm flipV="1">
            <a:off x="7759625" y="4284036"/>
            <a:ext cx="18276" cy="1654407"/>
          </a:xfrm>
          <a:prstGeom prst="line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0626A3B3-C7DB-44A6-8BC6-8E905C2266A5}"/>
              </a:ext>
            </a:extLst>
          </p:cNvPr>
          <p:cNvCxnSpPr>
            <a:cxnSpLocks/>
          </p:cNvCxnSpPr>
          <p:nvPr/>
        </p:nvCxnSpPr>
        <p:spPr>
          <a:xfrm flipH="1">
            <a:off x="5474079" y="4309803"/>
            <a:ext cx="2223020" cy="146"/>
          </a:xfrm>
          <a:prstGeom prst="line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B65A32C3-2842-4C3E-85EA-9E59C1008919}"/>
              </a:ext>
            </a:extLst>
          </p:cNvPr>
          <p:cNvSpPr txBox="1"/>
          <p:nvPr/>
        </p:nvSpPr>
        <p:spPr>
          <a:xfrm>
            <a:off x="7061964" y="4354182"/>
            <a:ext cx="7966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1"/>
                </a:solidFill>
              </a:rPr>
              <a:t>(x, y)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BCFF05D-04B0-4766-B06E-983E0AA731AA}"/>
              </a:ext>
            </a:extLst>
          </p:cNvPr>
          <p:cNvSpPr txBox="1"/>
          <p:nvPr/>
        </p:nvSpPr>
        <p:spPr>
          <a:xfrm>
            <a:off x="9646451" y="5647808"/>
            <a:ext cx="3753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x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4C69DA63-0020-4032-8A9D-EDC71C05EB6F}"/>
              </a:ext>
            </a:extLst>
          </p:cNvPr>
          <p:cNvSpPr txBox="1"/>
          <p:nvPr/>
        </p:nvSpPr>
        <p:spPr>
          <a:xfrm>
            <a:off x="5444152" y="1759893"/>
            <a:ext cx="3753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y</a:t>
            </a:r>
          </a:p>
        </p:txBody>
      </p: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E8F7C12E-E958-4B5A-B0D2-92C754E80BF0}"/>
              </a:ext>
            </a:extLst>
          </p:cNvPr>
          <p:cNvCxnSpPr>
            <a:cxnSpLocks/>
          </p:cNvCxnSpPr>
          <p:nvPr/>
        </p:nvCxnSpPr>
        <p:spPr>
          <a:xfrm>
            <a:off x="6935056" y="5666810"/>
            <a:ext cx="0" cy="331896"/>
          </a:xfrm>
          <a:prstGeom prst="line">
            <a:avLst/>
          </a:prstGeom>
          <a:ln w="19050" cap="flat" cmpd="sng" algn="ctr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B41C87E4-AC4F-4559-9384-49576582C223}"/>
              </a:ext>
            </a:extLst>
          </p:cNvPr>
          <p:cNvSpPr txBox="1"/>
          <p:nvPr/>
        </p:nvSpPr>
        <p:spPr>
          <a:xfrm>
            <a:off x="6909452" y="5462392"/>
            <a:ext cx="7966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7030A0"/>
                </a:solidFill>
              </a:rPr>
              <a:t>(x, .)</a:t>
            </a:r>
          </a:p>
        </p:txBody>
      </p:sp>
    </p:spTree>
    <p:extLst>
      <p:ext uri="{BB962C8B-B14F-4D97-AF65-F5344CB8AC3E}">
        <p14:creationId xmlns:p14="http://schemas.microsoft.com/office/powerpoint/2010/main" val="12929725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CD357-3E4A-4F8A-8A05-7BD40A0C2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Results for Simplified version of the game using Actor Critic with eligibility Trace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clip-2020-12-06_20.46.29">
            <a:hlinkClick r:id="" action="ppaction://media"/>
            <a:extLst>
              <a:ext uri="{FF2B5EF4-FFF2-40B4-BE49-F238E27FC236}">
                <a16:creationId xmlns:a16="http://schemas.microsoft.com/office/drawing/2014/main" id="{74A2B363-488C-4C75-90DD-FB93F192795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385358" y="2697770"/>
            <a:ext cx="5049476" cy="3976484"/>
          </a:xfrm>
        </p:spPr>
      </p:pic>
      <p:pic>
        <p:nvPicPr>
          <p:cNvPr id="5" name="clip-2020-12-06_16.17.15">
            <a:hlinkClick r:id="" action="ppaction://media"/>
            <a:extLst>
              <a:ext uri="{FF2B5EF4-FFF2-40B4-BE49-F238E27FC236}">
                <a16:creationId xmlns:a16="http://schemas.microsoft.com/office/drawing/2014/main" id="{B707EA27-BEAA-49D9-B6A6-80AB02B047DA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57166" y="2686545"/>
            <a:ext cx="5047733" cy="398770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09848E6-1BB0-4FCE-B28F-2B8E4959EA7F}"/>
              </a:ext>
            </a:extLst>
          </p:cNvPr>
          <p:cNvSpPr txBox="1"/>
          <p:nvPr/>
        </p:nvSpPr>
        <p:spPr>
          <a:xfrm>
            <a:off x="2044557" y="2097088"/>
            <a:ext cx="393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Simplified version One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C91DE8C-62AD-499D-BFCC-9F33F887F839}"/>
              </a:ext>
            </a:extLst>
          </p:cNvPr>
          <p:cNvSpPr txBox="1"/>
          <p:nvPr/>
        </p:nvSpPr>
        <p:spPr>
          <a:xfrm>
            <a:off x="7218638" y="2134389"/>
            <a:ext cx="393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Simplified version Two</a:t>
            </a:r>
          </a:p>
        </p:txBody>
      </p:sp>
    </p:spTree>
    <p:extLst>
      <p:ext uri="{BB962C8B-B14F-4D97-AF65-F5344CB8AC3E}">
        <p14:creationId xmlns:p14="http://schemas.microsoft.com/office/powerpoint/2010/main" val="2099902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2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607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87</Words>
  <Application>Microsoft Office PowerPoint</Application>
  <PresentationFormat>Widescreen</PresentationFormat>
  <Paragraphs>26</Paragraphs>
  <Slides>4</Slides>
  <Notes>1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Tw Cen MT</vt:lpstr>
      <vt:lpstr>Circuit</vt:lpstr>
      <vt:lpstr>Learning to Play Magic Game Using Actor-Critic with Eligibility Trace</vt:lpstr>
      <vt:lpstr>Magic Game</vt:lpstr>
      <vt:lpstr>States, Actions, Rewards</vt:lpstr>
      <vt:lpstr>Results for Simplified version of the game using Actor Critic with eligibility Trace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Learning to Play Magic Game Using Actor-Critic with Eligibility Trace</dc:title>
  <dc:creator>RezaeiKhavas, Zahra</dc:creator>
  <cp:lastModifiedBy>RezaeiKhavas, Zahra</cp:lastModifiedBy>
  <cp:revision>1</cp:revision>
  <dcterms:created xsi:type="dcterms:W3CDTF">2020-12-07T03:16:05Z</dcterms:created>
  <dcterms:modified xsi:type="dcterms:W3CDTF">2020-12-07T03:16:39Z</dcterms:modified>
</cp:coreProperties>
</file>

<file path=docProps/thumbnail.jpeg>
</file>